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46" r:id="rId1"/>
  </p:sldMasterIdLst>
  <p:notesMasterIdLst>
    <p:notesMasterId r:id="rId13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57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20F"/>
    <a:srgbClr val="0064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1" autoAdjust="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2546C7-A8CB-4FC5-A4DD-522CAF124246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10949-8EDF-4F41-AF64-6AB819E10F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548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10949-8EDF-4F41-AF64-6AB819E10F7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168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45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57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4493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972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4505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7547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761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4933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96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874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5076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89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464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497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57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585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22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08060-8713-410A-AA4F-614B3FCE30C0}" type="datetimeFigureOut">
              <a:rPr lang="en-IN" smtClean="0"/>
              <a:t>24-10-2024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DB0CD7E-825E-4626-8B1E-C125A5B349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38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7" r:id="rId1"/>
    <p:sldLayoutId id="2147484348" r:id="rId2"/>
    <p:sldLayoutId id="2147484349" r:id="rId3"/>
    <p:sldLayoutId id="2147484350" r:id="rId4"/>
    <p:sldLayoutId id="2147484351" r:id="rId5"/>
    <p:sldLayoutId id="2147484352" r:id="rId6"/>
    <p:sldLayoutId id="2147484353" r:id="rId7"/>
    <p:sldLayoutId id="2147484354" r:id="rId8"/>
    <p:sldLayoutId id="2147484355" r:id="rId9"/>
    <p:sldLayoutId id="2147484356" r:id="rId10"/>
    <p:sldLayoutId id="2147484357" r:id="rId11"/>
    <p:sldLayoutId id="2147484358" r:id="rId12"/>
    <p:sldLayoutId id="2147484359" r:id="rId13"/>
    <p:sldLayoutId id="2147484360" r:id="rId14"/>
    <p:sldLayoutId id="2147484361" r:id="rId15"/>
    <p:sldLayoutId id="2147484362" r:id="rId16"/>
    <p:sldLayoutId id="21474843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132F1-2A88-B84B-A851-B8566852F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632" y="1406014"/>
            <a:ext cx="9665981" cy="2792360"/>
          </a:xfrm>
        </p:spPr>
        <p:txBody>
          <a:bodyPr>
            <a:normAutofit/>
          </a:bodyPr>
          <a:lstStyle/>
          <a:p>
            <a:r>
              <a:rPr lang="en-IN" sz="60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Hospital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08E229-8BE5-31A1-97B3-8F07311E0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7730" y="4345859"/>
            <a:ext cx="9026883" cy="452284"/>
          </a:xfrm>
        </p:spPr>
        <p:txBody>
          <a:bodyPr/>
          <a:lstStyle/>
          <a:p>
            <a:r>
              <a:rPr lang="en-IN" dirty="0">
                <a:solidFill>
                  <a:schemeClr val="accent3">
                    <a:lumMod val="50000"/>
                  </a:schemeClr>
                </a:solidFill>
              </a:rPr>
              <a:t>React Project</a:t>
            </a:r>
          </a:p>
        </p:txBody>
      </p:sp>
    </p:spTree>
    <p:extLst>
      <p:ext uri="{BB962C8B-B14F-4D97-AF65-F5344CB8AC3E}">
        <p14:creationId xmlns:p14="http://schemas.microsoft.com/office/powerpoint/2010/main" val="3967228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2361-7D83-E23B-82F7-D98D6BBC1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0311" y="344129"/>
            <a:ext cx="9764302" cy="1560871"/>
          </a:xfrm>
        </p:spPr>
        <p:txBody>
          <a:bodyPr/>
          <a:lstStyle/>
          <a:p>
            <a:r>
              <a:rPr lang="en-IN" dirty="0" err="1">
                <a:solidFill>
                  <a:schemeClr val="accent3">
                    <a:lumMod val="50000"/>
                  </a:schemeClr>
                </a:solidFill>
                <a:latin typeface="Arial Black" panose="020B0A04020102020204" pitchFamily="34" charset="0"/>
                <a:ea typeface="Segoe UI Black" panose="020B0A02040204020203" pitchFamily="34" charset="0"/>
              </a:rPr>
              <a:t>FlowChart</a:t>
            </a:r>
            <a:endParaRPr lang="en-IN" dirty="0">
              <a:solidFill>
                <a:schemeClr val="accent3">
                  <a:lumMod val="50000"/>
                </a:schemeClr>
              </a:solidFill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EAB5DD0-1A19-EE46-1834-AAEEB9C26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8671" y="1032387"/>
            <a:ext cx="8111613" cy="548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922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7BA3D8-4E16-DB17-A46E-F4CC7F3BF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760" y="2438401"/>
            <a:ext cx="9360853" cy="1544319"/>
          </a:xfrm>
        </p:spPr>
        <p:txBody>
          <a:bodyPr>
            <a:normAutofit/>
          </a:bodyPr>
          <a:lstStyle/>
          <a:p>
            <a:r>
              <a:rPr lang="en-IN" sz="7200" dirty="0">
                <a:solidFill>
                  <a:srgbClr val="00220F"/>
                </a:solidFill>
                <a:latin typeface="Arial Rounded MT Bold" panose="020F0704030504030204" pitchFamily="34" charset="0"/>
                <a:ea typeface="Segoe UI Black" panose="020B0A02040204020203" pitchFamily="34" charset="0"/>
              </a:rPr>
              <a:t>Thank you !!</a:t>
            </a:r>
          </a:p>
        </p:txBody>
      </p:sp>
    </p:spTree>
    <p:extLst>
      <p:ext uri="{BB962C8B-B14F-4D97-AF65-F5344CB8AC3E}">
        <p14:creationId xmlns:p14="http://schemas.microsoft.com/office/powerpoint/2010/main" val="29582739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45E4DE-953C-31DE-651D-856E6D691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023" y="1233948"/>
            <a:ext cx="9901953" cy="742574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Login &amp; </a:t>
            </a:r>
            <a:r>
              <a:rPr lang="en-IN" sz="4000" dirty="0" err="1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SignUp</a:t>
            </a:r>
            <a:r>
              <a:rPr lang="en-IN" sz="40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Page :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F9E26109-B026-7BC1-67E2-5F6B8150E2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2658" y="2438400"/>
            <a:ext cx="4493342" cy="3185652"/>
          </a:xfrm>
          <a:ln>
            <a:solidFill>
              <a:schemeClr val="tx1"/>
            </a:solidFill>
          </a:ln>
        </p:spPr>
      </p:pic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DF50135B-7218-0321-6515-DBD23D8A1E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33574" y="2438400"/>
            <a:ext cx="4971037" cy="3185652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8411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07F254-53A8-7A52-ECEC-3C372A7DC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0917" y="422787"/>
            <a:ext cx="9213696" cy="148221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Home Page :-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14D6028-15A9-9EEE-5FBE-0091D2829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880" y="1484671"/>
            <a:ext cx="8415873" cy="4749219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0192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0DAFAF-01F9-60B3-9A89-4966C5EB2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491" y="934064"/>
            <a:ext cx="9892122" cy="970935"/>
          </a:xfrm>
        </p:spPr>
        <p:txBody>
          <a:bodyPr>
            <a:normAutofit/>
          </a:bodyPr>
          <a:lstStyle/>
          <a:p>
            <a:r>
              <a:rPr lang="en-IN" sz="48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Appointment Form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825912C-D2A7-AF68-1625-B6041ECE0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689" y="1969475"/>
            <a:ext cx="4721941" cy="576262"/>
          </a:xfrm>
        </p:spPr>
        <p:txBody>
          <a:bodyPr/>
          <a:lstStyle/>
          <a:p>
            <a:r>
              <a:rPr lang="en-IN" dirty="0">
                <a:solidFill>
                  <a:srgbClr val="00220F"/>
                </a:solidFill>
                <a:latin typeface="Bahnschrift" panose="020B0502040204020203" pitchFamily="34" charset="0"/>
              </a:rPr>
              <a:t>After adding Appointment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055FE5-18E2-DEB1-D621-ECE98CE7E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2490" y="1972703"/>
            <a:ext cx="5319615" cy="576262"/>
          </a:xfrm>
        </p:spPr>
        <p:txBody>
          <a:bodyPr/>
          <a:lstStyle/>
          <a:p>
            <a:r>
              <a:rPr lang="en-IN" dirty="0">
                <a:solidFill>
                  <a:srgbClr val="00220F"/>
                </a:solidFill>
                <a:latin typeface="Bahnschrift" panose="020B0502040204020203" pitchFamily="34" charset="0"/>
              </a:rPr>
              <a:t>Before adding Appointment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CF22395-9694-0680-D3D0-71C2E75AEB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8031" r="2828" b="2367"/>
          <a:stretch/>
        </p:blipFill>
        <p:spPr>
          <a:xfrm>
            <a:off x="1730477" y="2902693"/>
            <a:ext cx="4721942" cy="3106994"/>
          </a:xfrm>
          <a:ln>
            <a:solidFill>
              <a:schemeClr val="tx1"/>
            </a:solidFill>
          </a:ln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3A82F78-6698-3F16-476A-4EB078FAD3B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83689" y="2902693"/>
            <a:ext cx="4721942" cy="3106994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497551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166DA-7E77-6A5E-34A1-8E53396C6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080" y="1172750"/>
            <a:ext cx="9574211" cy="1280890"/>
          </a:xfrm>
        </p:spPr>
        <p:txBody>
          <a:bodyPr/>
          <a:lstStyle/>
          <a:p>
            <a:r>
              <a:rPr lang="en-IN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View Doctor Details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F41D20D-E5B7-8A81-9E6E-7F7E91DA32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18492" y="2270760"/>
            <a:ext cx="4799013" cy="279400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5146947-0745-D832-9E5E-303D7F9542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157403" y="2270760"/>
            <a:ext cx="4658677" cy="2794000"/>
          </a:xfrm>
        </p:spPr>
      </p:pic>
    </p:spTree>
    <p:extLst>
      <p:ext uri="{BB962C8B-B14F-4D97-AF65-F5344CB8AC3E}">
        <p14:creationId xmlns:p14="http://schemas.microsoft.com/office/powerpoint/2010/main" val="3180019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5A80AAC-02C6-9E46-14D8-2978B0A15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935" y="1152430"/>
            <a:ext cx="9696130" cy="1123410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View Medical </a:t>
            </a:r>
            <a:r>
              <a:rPr lang="en-IN" sz="4400" dirty="0" err="1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Center</a:t>
            </a:r>
            <a:r>
              <a:rPr lang="en-IN" sz="44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Details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895274E-0F2C-88E0-ACB5-044DD52F7B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08481" y="2540000"/>
            <a:ext cx="4819650" cy="2521686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FFD0E99-08B6-AB83-38D8-0885516DBB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91374" y="2540000"/>
            <a:ext cx="4573905" cy="2489021"/>
          </a:xfrm>
        </p:spPr>
      </p:pic>
    </p:spTree>
    <p:extLst>
      <p:ext uri="{BB962C8B-B14F-4D97-AF65-F5344CB8AC3E}">
        <p14:creationId xmlns:p14="http://schemas.microsoft.com/office/powerpoint/2010/main" val="15852312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1BC9-1DC2-5497-7E2A-B2EF4DE4B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5280" y="1361440"/>
            <a:ext cx="9726611" cy="828040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00220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View Hospital Facilities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2163F7B-E6E5-DF6B-E12F-C5262AB459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12998" r="11043" b="15785"/>
          <a:stretch/>
        </p:blipFill>
        <p:spPr>
          <a:xfrm>
            <a:off x="2133600" y="2590800"/>
            <a:ext cx="4534852" cy="277368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82ED993-1E0F-C0C4-AAF3-4296851F69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69760" y="2590800"/>
            <a:ext cx="4534853" cy="2773680"/>
          </a:xfrm>
        </p:spPr>
      </p:pic>
    </p:spTree>
    <p:extLst>
      <p:ext uri="{BB962C8B-B14F-4D97-AF65-F5344CB8AC3E}">
        <p14:creationId xmlns:p14="http://schemas.microsoft.com/office/powerpoint/2010/main" val="3492393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78405026-CA33-3E9A-E9D6-994071653A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83458" y="-403965"/>
            <a:ext cx="12217783" cy="7540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Advantages of the Website: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User-Friendly Interface: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The website has a clean, intuitive interface that provides easy navigation for users,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including patients and doctors.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Comprehensive Patient Information: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Different components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DoctorDetails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PatientDetails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MedicalCenterDetails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etc.) 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provide users with detailed information about medical services, making the process more efficient.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Login and Signup System: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Secure login and registration systems ensure that user accounts are 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protected and accessible with proper authentication.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Responsive Design: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The layout is well-structured, which ensures that the website works smoothly 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across different devices.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Efficient Data Management: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Centralized data (e.g., doctor details, patient information) provides easy access and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management, minimizing errors and delays.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Customizable Medical Features: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Modular design allows for flexible changes or updates to the components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DoctorDetails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PatientDetails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MedicalCenterDetails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, etc.), making it easy to add more functionalities over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Specialized Healthcare Services: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220F"/>
              </a:solidFill>
              <a:effectLst/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The ability to view and manage information related to doctors, appointments, and medical 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220F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facilities allows patients to make informed decisions.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749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EBA27-477E-C52A-072F-B19B2358E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1315" y="727586"/>
            <a:ext cx="9970781" cy="5899355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Specialty of the Website:</a:t>
            </a:r>
            <a:br>
              <a:rPr lang="en-US" sz="40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br>
              <a:rPr lang="en-US" sz="40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br>
              <a:rPr lang="en-US" sz="18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                             1.Hospital-Specific Focus:</a:t>
            </a:r>
            <a:b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                                </a:t>
            </a:r>
            <a:b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                             2.Appointment Management:</a:t>
            </a:r>
            <a:br>
              <a:rPr lang="en-US" sz="2400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br>
              <a:rPr lang="en-US" sz="2400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                             3.</a:t>
            </a: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Detailed Medical Information:</a:t>
            </a:r>
            <a:b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</a:t>
            </a:r>
            <a:b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                                 4.Responsive and Secure:</a:t>
            </a:r>
            <a:br>
              <a:rPr lang="en-US" sz="2400" dirty="0">
                <a:solidFill>
                  <a:schemeClr val="accent3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endParaRPr lang="en-IN" sz="2400" dirty="0">
              <a:solidFill>
                <a:schemeClr val="accent3">
                  <a:lumMod val="50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14161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1417</TotalTime>
  <Words>277</Words>
  <Application>Microsoft Office PowerPoint</Application>
  <PresentationFormat>Widescreen</PresentationFormat>
  <Paragraphs>29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Black</vt:lpstr>
      <vt:lpstr>Arial Rounded MT Bold</vt:lpstr>
      <vt:lpstr>Bahnschrift</vt:lpstr>
      <vt:lpstr>Calibri</vt:lpstr>
      <vt:lpstr>Century Gothic</vt:lpstr>
      <vt:lpstr>Segoe UI Black</vt:lpstr>
      <vt:lpstr>Wingdings 3</vt:lpstr>
      <vt:lpstr>Wisp</vt:lpstr>
      <vt:lpstr>Hospital Management System</vt:lpstr>
      <vt:lpstr>Login &amp; SignUp Page :</vt:lpstr>
      <vt:lpstr>Home Page :-</vt:lpstr>
      <vt:lpstr>Appointment Form</vt:lpstr>
      <vt:lpstr>View Doctor Details</vt:lpstr>
      <vt:lpstr>View Medical Center Details</vt:lpstr>
      <vt:lpstr>View Hospital Facilities</vt:lpstr>
      <vt:lpstr> Advantages of the Website: User-Friendly Interface: The website has a clean, intuitive interface that provides easy navigation for users,  including patients and doctors. Comprehensive Patient Information: Different components (DoctorDetails, PatientDetails, MedicalCenterDetails, etc.)  provide users with detailed information about medical services, making the process more efficient. Login and Signup System: Secure login and registration systems ensure that user accounts are  protected and accessible with proper authentication. Responsive Design: The layout is well-structured, which ensures that the website works smoothly  across different devices. Efficient Data Management: Centralized data (e.g., doctor details, patient information) provides easy access and  management, minimizing errors and delays. Customizable Medical Features: Modular design allows for flexible changes or updates to the components (DoctorDetails,  PatientDetails, MedicalCenterDetails, etc.), making it easy to add more functionalities over time. Specialized Healthcare Services: The ability to view and manage information related to doctors, appointments, and medical  facilities allows patients to make informed decisions. </vt:lpstr>
      <vt:lpstr>Specialty of the Website:                                     1.Hospital-Specific Focus:                                                                         2.Appointment Management:                                    3.Detailed Medical Information:                                         4.Responsive and Secure: </vt:lpstr>
      <vt:lpstr>FlowChart</vt:lpstr>
      <vt:lpstr>Thank you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Shreenithy Shanmugharaj</dc:creator>
  <cp:lastModifiedBy>Shreenithy Shanmugharaj</cp:lastModifiedBy>
  <cp:revision>3</cp:revision>
  <dcterms:created xsi:type="dcterms:W3CDTF">2024-10-20T15:13:29Z</dcterms:created>
  <dcterms:modified xsi:type="dcterms:W3CDTF">2024-10-24T02:36:47Z</dcterms:modified>
</cp:coreProperties>
</file>

<file path=docProps/thumbnail.jpeg>
</file>